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60" r:id="rId5"/>
    <p:sldId id="258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29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682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81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73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99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85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6082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24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748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945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762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287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7685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690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443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13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83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13BC22-ABBD-416D-B36B-EDA5985F218D}" type="datetimeFigureOut">
              <a:rPr lang="pl-PL" smtClean="0"/>
              <a:t>27.03.2018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E416B3-F4E3-48A6-8507-BEC52798F0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675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is.pl/" TargetMode="External"/><Relationship Id="rId2" Type="http://schemas.openxmlformats.org/officeDocument/2006/relationships/hyperlink" Target="http://www.zsp1ustrzyki.kylos.pl/elearning/excel.pp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Microsoft Excel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Arkusz kalkulacyjny</a:t>
            </a:r>
          </a:p>
          <a:p>
            <a:r>
              <a:rPr lang="pl-PL" dirty="0" smtClean="0"/>
              <a:t>Podsumowanie wiadomości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46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6" y="0"/>
            <a:ext cx="12958813" cy="7289332"/>
          </a:xfrm>
          <a:prstGeom prst="rect">
            <a:avLst/>
          </a:prstGeom>
        </p:spPr>
      </p:pic>
      <p:sp>
        <p:nvSpPr>
          <p:cNvPr id="3" name="Fala 2"/>
          <p:cNvSpPr/>
          <p:nvPr/>
        </p:nvSpPr>
        <p:spPr>
          <a:xfrm>
            <a:off x="480291" y="2586182"/>
            <a:ext cx="2974109" cy="1154546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Budowa arkusza</a:t>
            </a:r>
            <a:endParaRPr lang="pl-PL" sz="3200" dirty="0"/>
          </a:p>
        </p:txBody>
      </p:sp>
      <p:pic>
        <p:nvPicPr>
          <p:cNvPr id="4" name="Obraz 3"/>
          <p:cNvPicPr/>
          <p:nvPr/>
        </p:nvPicPr>
        <p:blipFill rotWithShape="1">
          <a:blip r:embed="rId3"/>
          <a:srcRect l="16926" t="17773" r="17649"/>
          <a:stretch/>
        </p:blipFill>
        <p:spPr bwMode="auto">
          <a:xfrm>
            <a:off x="6428509" y="2161309"/>
            <a:ext cx="6160655" cy="42117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819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/>
          <p:nvPr/>
        </p:nvPicPr>
        <p:blipFill rotWithShape="1">
          <a:blip r:embed="rId2"/>
          <a:srcRect l="26767" t="35684" r="65054" b="22590"/>
          <a:stretch/>
        </p:blipFill>
        <p:spPr bwMode="auto">
          <a:xfrm>
            <a:off x="1894464" y="2170546"/>
            <a:ext cx="847725" cy="36021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Objaśnienie owalne 11"/>
          <p:cNvSpPr/>
          <p:nvPr/>
        </p:nvSpPr>
        <p:spPr>
          <a:xfrm>
            <a:off x="3158836" y="1824182"/>
            <a:ext cx="4414982" cy="692727"/>
          </a:xfrm>
          <a:prstGeom prst="wedgeEllipseCallout">
            <a:avLst>
              <a:gd name="adj1" fmla="val -63720"/>
              <a:gd name="adj2" fmla="val 6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Służy do zaznaczania komórek lub obszaru</a:t>
            </a:r>
            <a:endParaRPr lang="pl-PL" dirty="0"/>
          </a:p>
        </p:txBody>
      </p:sp>
      <p:sp>
        <p:nvSpPr>
          <p:cNvPr id="13" name="Objaśnienie owalne 12"/>
          <p:cNvSpPr/>
          <p:nvPr/>
        </p:nvSpPr>
        <p:spPr>
          <a:xfrm>
            <a:off x="3320472" y="2715491"/>
            <a:ext cx="4414982" cy="692727"/>
          </a:xfrm>
          <a:prstGeom prst="wedgeEllipseCallout">
            <a:avLst>
              <a:gd name="adj1" fmla="val -63720"/>
              <a:gd name="adj2" fmla="val 6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Służy do edycji czyli poprawiania zawartości komórek</a:t>
            </a:r>
            <a:endParaRPr lang="pl-PL" dirty="0"/>
          </a:p>
        </p:txBody>
      </p:sp>
      <p:sp>
        <p:nvSpPr>
          <p:cNvPr id="14" name="Objaśnienie owalne 13"/>
          <p:cNvSpPr/>
          <p:nvPr/>
        </p:nvSpPr>
        <p:spPr>
          <a:xfrm>
            <a:off x="3412836" y="3606800"/>
            <a:ext cx="4414982" cy="872836"/>
          </a:xfrm>
          <a:prstGeom prst="wedgeEllipseCallout">
            <a:avLst>
              <a:gd name="adj1" fmla="val -63720"/>
              <a:gd name="adj2" fmla="val 6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Służy do zmiany szerokości kolumny lub wierszy (przez ciągnięcie myszką)</a:t>
            </a:r>
            <a:endParaRPr lang="pl-PL" dirty="0"/>
          </a:p>
        </p:txBody>
      </p:sp>
      <p:sp>
        <p:nvSpPr>
          <p:cNvPr id="15" name="Objaśnienie owalne 14"/>
          <p:cNvSpPr/>
          <p:nvPr/>
        </p:nvSpPr>
        <p:spPr>
          <a:xfrm>
            <a:off x="3366654" y="4713799"/>
            <a:ext cx="4414982" cy="692727"/>
          </a:xfrm>
          <a:prstGeom prst="wedgeEllipseCallout">
            <a:avLst>
              <a:gd name="adj1" fmla="val -63720"/>
              <a:gd name="adj2" fmla="val 6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Służy do kopiowania</a:t>
            </a:r>
            <a:endParaRPr lang="pl-PL" dirty="0"/>
          </a:p>
        </p:txBody>
      </p:sp>
      <p:sp>
        <p:nvSpPr>
          <p:cNvPr id="16" name="Fala 15"/>
          <p:cNvSpPr/>
          <p:nvPr/>
        </p:nvSpPr>
        <p:spPr>
          <a:xfrm>
            <a:off x="738909" y="669636"/>
            <a:ext cx="2974109" cy="1154546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b="1" dirty="0" smtClean="0"/>
              <a:t>Kursory Excela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80790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/>
          <p:nvPr/>
        </p:nvPicPr>
        <p:blipFill rotWithShape="1">
          <a:blip r:embed="rId2"/>
          <a:srcRect l="9823" t="5457" r="11953" b="8924"/>
          <a:stretch/>
        </p:blipFill>
        <p:spPr bwMode="auto">
          <a:xfrm>
            <a:off x="1690254" y="914401"/>
            <a:ext cx="8109527" cy="4959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Fala 3"/>
          <p:cNvSpPr/>
          <p:nvPr/>
        </p:nvSpPr>
        <p:spPr>
          <a:xfrm>
            <a:off x="3685309" y="90055"/>
            <a:ext cx="3999346" cy="1648691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b="1" dirty="0" smtClean="0"/>
              <a:t>Formatowanie danych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150114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 rotWithShape="1">
          <a:blip r:embed="rId2"/>
          <a:srcRect l="12014" r="12215"/>
          <a:stretch/>
        </p:blipFill>
        <p:spPr bwMode="auto">
          <a:xfrm>
            <a:off x="1699491" y="1319587"/>
            <a:ext cx="7555345" cy="45362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Fala 2"/>
          <p:cNvSpPr/>
          <p:nvPr/>
        </p:nvSpPr>
        <p:spPr>
          <a:xfrm>
            <a:off x="2900218" y="1043709"/>
            <a:ext cx="4359563" cy="1270000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b="1" dirty="0" smtClean="0"/>
              <a:t>Wstawianie formuły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3599858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 rotWithShape="1">
          <a:blip r:embed="rId2"/>
          <a:srcRect l="12804" r="12387"/>
          <a:stretch/>
        </p:blipFill>
        <p:spPr bwMode="auto">
          <a:xfrm>
            <a:off x="1394691" y="951346"/>
            <a:ext cx="8478982" cy="4950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Fala 2"/>
          <p:cNvSpPr/>
          <p:nvPr/>
        </p:nvSpPr>
        <p:spPr>
          <a:xfrm>
            <a:off x="2475345" y="609600"/>
            <a:ext cx="5006110" cy="1505527"/>
          </a:xfrm>
          <a:prstGeom prst="wave">
            <a:avLst>
              <a:gd name="adj1" fmla="val 12500"/>
              <a:gd name="adj2" fmla="val 166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b="1" dirty="0" smtClean="0"/>
              <a:t>Wstawianie funkcji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267258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la 1"/>
          <p:cNvSpPr/>
          <p:nvPr/>
        </p:nvSpPr>
        <p:spPr>
          <a:xfrm>
            <a:off x="1052946" y="942109"/>
            <a:ext cx="4359563" cy="1270000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b="1" dirty="0" smtClean="0"/>
              <a:t>Tworzenie wykresów</a:t>
            </a:r>
            <a:endParaRPr lang="pl-PL" sz="32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1468582" y="2780145"/>
            <a:ext cx="2964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Zaznacz kolumny z danymi, które mają być zaprezentowane</a:t>
            </a:r>
            <a:endParaRPr lang="pl-PL" b="1" dirty="0"/>
          </a:p>
        </p:txBody>
      </p:sp>
      <p:pic>
        <p:nvPicPr>
          <p:cNvPr id="4" name="Obraz 3"/>
          <p:cNvPicPr/>
          <p:nvPr/>
        </p:nvPicPr>
        <p:blipFill>
          <a:blip r:embed="rId2"/>
          <a:stretch>
            <a:fillRect/>
          </a:stretch>
        </p:blipFill>
        <p:spPr>
          <a:xfrm>
            <a:off x="4987636" y="2313709"/>
            <a:ext cx="5680364" cy="3911599"/>
          </a:xfrm>
          <a:prstGeom prst="rect">
            <a:avLst/>
          </a:prstGeom>
        </p:spPr>
      </p:pic>
      <p:cxnSp>
        <p:nvCxnSpPr>
          <p:cNvPr id="6" name="Łącznik prosty ze strzałką 5"/>
          <p:cNvCxnSpPr/>
          <p:nvPr/>
        </p:nvCxnSpPr>
        <p:spPr>
          <a:xfrm flipV="1">
            <a:off x="4765963" y="2553701"/>
            <a:ext cx="1108363" cy="137621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V="1">
            <a:off x="6095999" y="3015366"/>
            <a:ext cx="1108363" cy="137621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90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438400" y="1822026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pl-PL" b="0" i="0" dirty="0" smtClean="0">
                <a:solidFill>
                  <a:srgbClr val="006621"/>
                </a:solidFill>
                <a:effectLst/>
                <a:latin typeface="arial" panose="020B0604020202020204" pitchFamily="34" charset="0"/>
              </a:rPr>
              <a:t> źródło: </a:t>
            </a:r>
            <a:r>
              <a:rPr lang="pl-PL" b="0" i="0" dirty="0" smtClean="0">
                <a:solidFill>
                  <a:srgbClr val="006621"/>
                </a:solidFill>
                <a:effectLst/>
                <a:latin typeface="arial" panose="020B0604020202020204" pitchFamily="34" charset="0"/>
                <a:hlinkClick r:id="rId2"/>
              </a:rPr>
              <a:t>www.zsp1ustrzyki.kylos.pl/elearning/excel.pps</a:t>
            </a:r>
            <a:endParaRPr lang="pl-PL" b="0" i="0" dirty="0" smtClean="0">
              <a:solidFill>
                <a:srgbClr val="006621"/>
              </a:solidFill>
              <a:effectLst/>
              <a:latin typeface="arial" panose="020B0604020202020204" pitchFamily="34" charset="0"/>
            </a:endParaRPr>
          </a:p>
          <a:p>
            <a:pPr fontAlgn="ctr"/>
            <a:r>
              <a:rPr lang="pl-PL" dirty="0">
                <a:solidFill>
                  <a:srgbClr val="006621"/>
                </a:solidFill>
                <a:latin typeface="arial" panose="020B0604020202020204" pitchFamily="34" charset="0"/>
              </a:rPr>
              <a:t> </a:t>
            </a:r>
            <a:r>
              <a:rPr lang="pl-PL" dirty="0" smtClean="0">
                <a:solidFill>
                  <a:srgbClr val="006621"/>
                </a:solidFill>
                <a:latin typeface="arial" panose="020B0604020202020204" pitchFamily="34" charset="0"/>
              </a:rPr>
              <a:t>            </a:t>
            </a:r>
            <a:r>
              <a:rPr lang="pl-PL" dirty="0" smtClean="0">
                <a:solidFill>
                  <a:srgbClr val="006621"/>
                </a:solidFill>
                <a:latin typeface="arial" panose="020B0604020202020204" pitchFamily="34" charset="0"/>
                <a:hlinkClick r:id="rId3"/>
              </a:rPr>
              <a:t>www.scholaris.pl</a:t>
            </a:r>
            <a:endParaRPr lang="pl-PL" dirty="0" smtClean="0">
              <a:solidFill>
                <a:srgbClr val="006621"/>
              </a:solidFill>
              <a:latin typeface="arial" panose="020B0604020202020204" pitchFamily="34" charset="0"/>
            </a:endParaRPr>
          </a:p>
          <a:p>
            <a:pPr fontAlgn="ctr"/>
            <a:endParaRPr lang="pl-PL" dirty="0" smtClean="0">
              <a:solidFill>
                <a:srgbClr val="006621"/>
              </a:solidFill>
              <a:latin typeface="arial" panose="020B0604020202020204" pitchFamily="34" charset="0"/>
            </a:endParaRPr>
          </a:p>
          <a:p>
            <a:pPr fontAlgn="ctr"/>
            <a:endParaRPr lang="pl-PL" dirty="0">
              <a:solidFill>
                <a:srgbClr val="006621"/>
              </a:solidFill>
              <a:latin typeface="arial" panose="020B0604020202020204" pitchFamily="34" charset="0"/>
            </a:endParaRPr>
          </a:p>
          <a:p>
            <a:pPr fontAlgn="ctr"/>
            <a:endParaRPr lang="pl-PL" dirty="0">
              <a:solidFill>
                <a:srgbClr val="006621"/>
              </a:solidFill>
              <a:latin typeface="arial" panose="020B0604020202020204" pitchFamily="34" charset="0"/>
            </a:endParaRPr>
          </a:p>
          <a:p>
            <a:pPr fontAlgn="ctr"/>
            <a:r>
              <a:rPr lang="pl-PL" dirty="0" smtClean="0">
                <a:solidFill>
                  <a:srgbClr val="006621"/>
                </a:solidFill>
                <a:latin typeface="arial" panose="020B0604020202020204" pitchFamily="34" charset="0"/>
              </a:rPr>
              <a:t>Prezentację opracowała</a:t>
            </a:r>
          </a:p>
          <a:p>
            <a:pPr fontAlgn="ctr"/>
            <a:r>
              <a:rPr lang="pl-PL" dirty="0" smtClean="0">
                <a:solidFill>
                  <a:srgbClr val="006621"/>
                </a:solidFill>
                <a:latin typeface="arial" panose="020B0604020202020204" pitchFamily="34" charset="0"/>
              </a:rPr>
              <a:t>Elżbieta </a:t>
            </a:r>
            <a:r>
              <a:rPr lang="pl-PL" dirty="0" err="1" smtClean="0">
                <a:solidFill>
                  <a:srgbClr val="006621"/>
                </a:solidFill>
                <a:latin typeface="arial" panose="020B0604020202020204" pitchFamily="34" charset="0"/>
              </a:rPr>
              <a:t>Stępnicka</a:t>
            </a:r>
            <a:endParaRPr lang="pl-PL" dirty="0" smtClean="0">
              <a:solidFill>
                <a:srgbClr val="006621"/>
              </a:solidFill>
              <a:latin typeface="arial" panose="020B0604020202020204" pitchFamily="34" charset="0"/>
            </a:endParaRPr>
          </a:p>
          <a:p>
            <a:pPr fontAlgn="ctr"/>
            <a:endParaRPr lang="pl-PL" b="0" i="0" dirty="0" smtClean="0">
              <a:solidFill>
                <a:srgbClr val="808080"/>
              </a:solidFill>
              <a:effectLst/>
              <a:latin typeface="arial" panose="020B0604020202020204" pitchFamily="34" charset="0"/>
            </a:endParaRPr>
          </a:p>
          <a:p>
            <a:pPr fontAlgn="ctr"/>
            <a:endParaRPr lang="pl-PL" dirty="0">
              <a:solidFill>
                <a:srgbClr val="808080"/>
              </a:solidFill>
              <a:latin typeface="arial" panose="020B0604020202020204" pitchFamily="34" charset="0"/>
            </a:endParaRPr>
          </a:p>
          <a:p>
            <a:pPr fontAlgn="ctr"/>
            <a:endParaRPr lang="pl-PL" b="0" i="0" dirty="0" smtClean="0">
              <a:solidFill>
                <a:srgbClr val="808080"/>
              </a:solidFill>
              <a:effectLst/>
              <a:latin typeface="arial" panose="020B0604020202020204" pitchFamily="34" charset="0"/>
            </a:endParaRPr>
          </a:p>
          <a:p>
            <a:pPr fontAlgn="ctr"/>
            <a:endParaRPr lang="pl-PL" dirty="0">
              <a:solidFill>
                <a:srgbClr val="808080"/>
              </a:solidFill>
              <a:latin typeface="arial" panose="020B0604020202020204" pitchFamily="34" charset="0"/>
            </a:endParaRPr>
          </a:p>
          <a:p>
            <a:pPr algn="ctr" fontAlgn="ctr"/>
            <a:r>
              <a:rPr lang="pl-PL" b="1" i="0" dirty="0" smtClean="0"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Dziękuję za uwagę!</a:t>
            </a:r>
          </a:p>
          <a:p>
            <a:r>
              <a:rPr lang="pl-PL" b="0" i="0" dirty="0" smtClean="0">
                <a:solidFill>
                  <a:srgbClr val="545454"/>
                </a:solidFill>
                <a:effectLst/>
                <a:latin typeface="arial" panose="020B0604020202020204" pitchFamily="34" charset="0"/>
              </a:rPr>
              <a:t/>
            </a:r>
            <a:br>
              <a:rPr lang="pl-PL" b="0" i="0" dirty="0" smtClean="0">
                <a:solidFill>
                  <a:srgbClr val="545454"/>
                </a:solidFill>
                <a:effectLst/>
                <a:latin typeface="arial" panose="020B0604020202020204" pitchFamily="34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1586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66</TotalTime>
  <Words>69</Words>
  <Application>Microsoft Office PowerPoint</Application>
  <PresentationFormat>Panoramiczny</PresentationFormat>
  <Paragraphs>27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Arial</vt:lpstr>
      <vt:lpstr>Garamond</vt:lpstr>
      <vt:lpstr>Organiczny</vt:lpstr>
      <vt:lpstr>Microsoft Excel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ela</dc:creator>
  <cp:lastModifiedBy>ela</cp:lastModifiedBy>
  <cp:revision>10</cp:revision>
  <dcterms:created xsi:type="dcterms:W3CDTF">2018-03-27T18:25:21Z</dcterms:created>
  <dcterms:modified xsi:type="dcterms:W3CDTF">2018-03-27T19:32:11Z</dcterms:modified>
</cp:coreProperties>
</file>